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4/27/2020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F5CC936-B0A6-4308-8F19-E5B2D88985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137" y="209550"/>
            <a:ext cx="6181725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04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A5787E1-B997-4A78-B8A8-EA718AFEFD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4270" y="0"/>
            <a:ext cx="62834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506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16</cp:revision>
  <dcterms:created xsi:type="dcterms:W3CDTF">2020-04-18T07:36:16Z</dcterms:created>
  <dcterms:modified xsi:type="dcterms:W3CDTF">2020-04-27T07:52:35Z</dcterms:modified>
</cp:coreProperties>
</file>